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105A8-3BF6-4D92-8144-9740149B8B56}" type="datetimeFigureOut">
              <a:rPr lang="fr-FR" smtClean="0"/>
              <a:t>16/01/2017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B0CA2-444E-4F0F-8CC7-D29CFCBC7C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8009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105A8-3BF6-4D92-8144-9740149B8B56}" type="datetimeFigureOut">
              <a:rPr lang="fr-FR" smtClean="0"/>
              <a:t>16/01/2017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B0CA2-444E-4F0F-8CC7-D29CFCBC7C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1512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105A8-3BF6-4D92-8144-9740149B8B56}" type="datetimeFigureOut">
              <a:rPr lang="fr-FR" smtClean="0"/>
              <a:t>16/01/2017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B0CA2-444E-4F0F-8CC7-D29CFCBC7C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5449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105A8-3BF6-4D92-8144-9740149B8B56}" type="datetimeFigureOut">
              <a:rPr lang="fr-FR" smtClean="0"/>
              <a:t>16/01/2017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B0CA2-444E-4F0F-8CC7-D29CFCBC7C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2638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105A8-3BF6-4D92-8144-9740149B8B56}" type="datetimeFigureOut">
              <a:rPr lang="fr-FR" smtClean="0"/>
              <a:t>16/01/2017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B0CA2-444E-4F0F-8CC7-D29CFCBC7C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2469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105A8-3BF6-4D92-8144-9740149B8B56}" type="datetimeFigureOut">
              <a:rPr lang="fr-FR" smtClean="0"/>
              <a:t>16/01/2017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B0CA2-444E-4F0F-8CC7-D29CFCBC7C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6176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105A8-3BF6-4D92-8144-9740149B8B56}" type="datetimeFigureOut">
              <a:rPr lang="fr-FR" smtClean="0"/>
              <a:t>16/01/2017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B0CA2-444E-4F0F-8CC7-D29CFCBC7C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11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105A8-3BF6-4D92-8144-9740149B8B56}" type="datetimeFigureOut">
              <a:rPr lang="fr-FR" smtClean="0"/>
              <a:t>16/01/2017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B0CA2-444E-4F0F-8CC7-D29CFCBC7C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123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105A8-3BF6-4D92-8144-9740149B8B56}" type="datetimeFigureOut">
              <a:rPr lang="fr-FR" smtClean="0"/>
              <a:t>16/01/2017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B0CA2-444E-4F0F-8CC7-D29CFCBC7C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0299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105A8-3BF6-4D92-8144-9740149B8B56}" type="datetimeFigureOut">
              <a:rPr lang="fr-FR" smtClean="0"/>
              <a:t>16/01/2017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B0CA2-444E-4F0F-8CC7-D29CFCBC7C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115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105A8-3BF6-4D92-8144-9740149B8B56}" type="datetimeFigureOut">
              <a:rPr lang="fr-FR" smtClean="0"/>
              <a:t>16/01/2017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B0CA2-444E-4F0F-8CC7-D29CFCBC7C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7276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105A8-3BF6-4D92-8144-9740149B8B56}" type="datetimeFigureOut">
              <a:rPr lang="fr-FR" smtClean="0"/>
              <a:t>16/01/2017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B0CA2-444E-4F0F-8CC7-D29CFCBC7C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0051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815" y="436097"/>
            <a:ext cx="11111640" cy="6073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58814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Five Conseil</dc:creator>
  <cp:lastModifiedBy>Five Conseil</cp:lastModifiedBy>
  <cp:revision>1</cp:revision>
  <dcterms:created xsi:type="dcterms:W3CDTF">2017-01-16T11:02:27Z</dcterms:created>
  <dcterms:modified xsi:type="dcterms:W3CDTF">2017-01-16T11:03:01Z</dcterms:modified>
</cp:coreProperties>
</file>